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5" r:id="rId7"/>
    <p:sldId id="278" r:id="rId8"/>
    <p:sldId id="279" r:id="rId9"/>
    <p:sldId id="277" r:id="rId10"/>
    <p:sldId id="281" r:id="rId11"/>
    <p:sldId id="282" r:id="rId12"/>
    <p:sldId id="280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insight.net/advanced-image-recognition-an-intelligent-approach-to-quality-control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775" y="598565"/>
            <a:ext cx="4514783" cy="5505932"/>
          </a:xfrm>
        </p:spPr>
        <p:txBody>
          <a:bodyPr/>
          <a:lstStyle/>
          <a:p>
            <a:r>
              <a:rPr lang="en-US" sz="2800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Image Recognition with IBM Cloud Visual Recognition</a:t>
            </a:r>
            <a:br>
              <a:rPr lang="en-US" sz="2800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</a:br>
            <a:br>
              <a:rPr lang="en-US" sz="2800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</a:br>
            <a:br>
              <a:rPr lang="en-US" sz="2800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</a:br>
            <a:br>
              <a:rPr lang="en-US" sz="2800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</a:br>
            <a:br>
              <a:rPr lang="en-US" sz="2800" b="1" dirty="0">
                <a:solidFill>
                  <a:srgbClr val="474747"/>
                </a:solidFill>
                <a:latin typeface="Open Sans" panose="020B0606030504020204" pitchFamily="34" charset="0"/>
              </a:rPr>
            </a:br>
            <a:br>
              <a:rPr lang="en-US" sz="2800" b="1" dirty="0">
                <a:solidFill>
                  <a:srgbClr val="474747"/>
                </a:solidFill>
                <a:latin typeface="Open Sans" panose="020B0606030504020204" pitchFamily="34" charset="0"/>
              </a:rPr>
            </a:br>
            <a:r>
              <a:rPr lang="en-IN" sz="20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Phase 2: Innovation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22CCE6-24D1-8AB6-480D-2414B9D9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17" y="598565"/>
            <a:ext cx="6509489" cy="55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3708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81977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14400"/>
            <a:ext cx="6377651" cy="5296049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4" y="2176041"/>
            <a:ext cx="5609455" cy="3877517"/>
          </a:xfrm>
        </p:spPr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effectLst/>
                <a:latin typeface="-apple-system"/>
                <a:hlinkClick r:id="rId3"/>
              </a:rPr>
              <a:t>Image recognition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-apple-system"/>
              </a:rPr>
              <a:t>, a branch of computer vision and artificial intelligence, is a set of technologies for detecting and </a:t>
            </a:r>
            <a:r>
              <a:rPr lang="en-US" sz="1800" b="0" i="0" dirty="0" err="1">
                <a:solidFill>
                  <a:srgbClr val="191919"/>
                </a:solidFill>
                <a:effectLst/>
                <a:latin typeface="-apple-system"/>
              </a:rPr>
              <a:t>analysing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-apple-system"/>
              </a:rPr>
              <a:t> images to automate a certain function. It is a technology that can </a:t>
            </a:r>
            <a:r>
              <a:rPr lang="en-US" sz="1800" b="0" i="0" dirty="0" err="1">
                <a:solidFill>
                  <a:srgbClr val="191919"/>
                </a:solidFill>
                <a:effectLst/>
                <a:latin typeface="-apple-system"/>
              </a:rPr>
              <a:t>recognise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-apple-system"/>
              </a:rPr>
              <a:t> places, people, objects and a range of other aspects inside a photograph and draw conclusions from them using analysis. Photo or video recognition can be performed with varying degrees of accuracy depending on the type of information or concept sought. A model or algorithm can </a:t>
            </a:r>
            <a:r>
              <a:rPr lang="en-US" sz="1800" b="0" i="0" dirty="0" err="1">
                <a:solidFill>
                  <a:srgbClr val="191919"/>
                </a:solidFill>
                <a:effectLst/>
                <a:latin typeface="-apple-system"/>
              </a:rPr>
              <a:t>recognise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-apple-system"/>
              </a:rPr>
              <a:t> a single component just as quickly as it can </a:t>
            </a:r>
            <a:r>
              <a:rPr lang="en-US" sz="1800" b="0" i="0" dirty="0" err="1">
                <a:solidFill>
                  <a:srgbClr val="191919"/>
                </a:solidFill>
                <a:effectLst/>
                <a:latin typeface="-apple-system"/>
              </a:rPr>
              <a:t>categorise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-apple-system"/>
              </a:rPr>
              <a:t> an image.  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1" y="520862"/>
            <a:ext cx="11440386" cy="5698964"/>
          </a:xfrm>
        </p:spPr>
        <p:txBody>
          <a:bodyPr/>
          <a:lstStyle/>
          <a:p>
            <a:r>
              <a:rPr lang="en-IN" dirty="0"/>
              <a:t>What is Image Recognition?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095018"/>
            <a:ext cx="10255911" cy="2806549"/>
          </a:xfrm>
        </p:spPr>
        <p:txBody>
          <a:bodyPr/>
          <a:lstStyle/>
          <a:p>
            <a:r>
              <a:rPr lang="en-US" sz="3200" dirty="0"/>
              <a:t>Image recognition is the process of identifying and detecting objects or features in a digital image or video. It is a key technology in various fields such as computer vision, artificial intelligence, and machine learning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A92B7-E512-3E84-77D7-E9432D92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62EC6-E465-6F57-D01B-9DD9BE4FA10D}"/>
              </a:ext>
            </a:extLst>
          </p:cNvPr>
          <p:cNvSpPr txBox="1"/>
          <p:nvPr/>
        </p:nvSpPr>
        <p:spPr>
          <a:xfrm>
            <a:off x="708950" y="434579"/>
            <a:ext cx="915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IBM Cloud Visual Recognition: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6C53D-2682-B531-9EDC-129EDCFAD4D0}"/>
              </a:ext>
            </a:extLst>
          </p:cNvPr>
          <p:cNvSpPr txBox="1"/>
          <p:nvPr/>
        </p:nvSpPr>
        <p:spPr>
          <a:xfrm>
            <a:off x="1192192" y="1319514"/>
            <a:ext cx="101616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IBM Cloud Visual Recognition is a powerful tool that utilizes deep learning algorithms to analyze and classify images. It can identify objects, scenes, and faces, as well as detect text and explicit content.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6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9E73C-DB52-BA4A-6F07-0FC87992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DBB-BACE-7AE4-4F8C-16E4BDF83E82}"/>
              </a:ext>
            </a:extLst>
          </p:cNvPr>
          <p:cNvSpPr txBox="1"/>
          <p:nvPr/>
        </p:nvSpPr>
        <p:spPr>
          <a:xfrm>
            <a:off x="535329" y="522836"/>
            <a:ext cx="9789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Enhancing Image Recognition: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D32CD-3BB7-E2D3-4F36-7FCD2D6E02B5}"/>
              </a:ext>
            </a:extLst>
          </p:cNvPr>
          <p:cNvSpPr txBox="1"/>
          <p:nvPr/>
        </p:nvSpPr>
        <p:spPr>
          <a:xfrm>
            <a:off x="1134319" y="1597306"/>
            <a:ext cx="107644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IBM Cloud Visual Recognition enhances image recognition by providing pre-trained models and custom training capabilities. It enables developers to create applications with advanced image analysis and understanding capabilities.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8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BADE1-9A3F-00BD-2591-C0311204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3F612-A2AA-48CE-A12F-222CC8F35FBE}"/>
              </a:ext>
            </a:extLst>
          </p:cNvPr>
          <p:cNvSpPr txBox="1"/>
          <p:nvPr/>
        </p:nvSpPr>
        <p:spPr>
          <a:xfrm>
            <a:off x="430194" y="515602"/>
            <a:ext cx="8180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Challenges in Image Recognition: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7CA03-6F2D-EC0C-3999-17A1FD83CE28}"/>
              </a:ext>
            </a:extLst>
          </p:cNvPr>
          <p:cNvSpPr txBox="1"/>
          <p:nvPr/>
        </p:nvSpPr>
        <p:spPr>
          <a:xfrm>
            <a:off x="1022430" y="1690062"/>
            <a:ext cx="1033137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Image recognition faces challenges such as variations in lighting conditions, complex backgrounds, and occlusions. These challenges can affect the accuracy and reliability of the recognition results</a:t>
            </a:r>
            <a:r>
              <a:rPr lang="en-US" sz="4400" dirty="0"/>
              <a:t>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0320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86A63-5661-573B-FFCE-5EE9F264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34" y="512859"/>
            <a:ext cx="10279767" cy="985791"/>
          </a:xfrm>
        </p:spPr>
        <p:txBody>
          <a:bodyPr/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recognition is one of the problems being solved within the computer vision field: 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2D199-B4F2-D5FA-D214-998F4A31CFF2}"/>
              </a:ext>
            </a:extLst>
          </p:cNvPr>
          <p:cNvSpPr txBox="1"/>
          <p:nvPr/>
        </p:nvSpPr>
        <p:spPr>
          <a:xfrm>
            <a:off x="1105231" y="1664661"/>
            <a:ext cx="10001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Computer vision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a broader set of practices that solve such issues as: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A859-D019-7E2A-F9C3-C319AE67F8B2}"/>
              </a:ext>
            </a:extLst>
          </p:cNvPr>
          <p:cNvSpPr txBox="1"/>
          <p:nvPr/>
        </p:nvSpPr>
        <p:spPr>
          <a:xfrm>
            <a:off x="1105231" y="2077554"/>
            <a:ext cx="8402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Image classification with localization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– identifying an object in the image and showing where it’s located by drawing a bounding box around it.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Object detection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 assigning label classes to multiple objects in the image and showing the location of each of them with bounding boxes, a variation of image classification with localization tasks for numerous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Object (semantic) segmentation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 identifying specific pixels that belong to each object in an image.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Instance segmentation –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harder than semantic segmentation because it’s about differentiating multiple objects (instances) belonging to the same class (breeds of dogs). </a:t>
            </a:r>
          </a:p>
        </p:txBody>
      </p:sp>
    </p:spTree>
    <p:extLst>
      <p:ext uri="{BB962C8B-B14F-4D97-AF65-F5344CB8AC3E}">
        <p14:creationId xmlns:p14="http://schemas.microsoft.com/office/powerpoint/2010/main" val="124563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E73751-A543-9A3E-F4F0-78832376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654B91F-9681-02C6-A6E5-AF6D10EA28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924" r="49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433F4-54A3-A5B9-BC1A-C51C3255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348B6-3A51-80FA-AD7A-C70378A5DA5F}"/>
              </a:ext>
            </a:extLst>
          </p:cNvPr>
          <p:cNvSpPr txBox="1"/>
          <p:nvPr/>
        </p:nvSpPr>
        <p:spPr>
          <a:xfrm>
            <a:off x="4100333" y="863240"/>
            <a:ext cx="46838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Conclusion 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4F46-45DF-D63A-43CF-4F43EA74728C}"/>
              </a:ext>
            </a:extLst>
          </p:cNvPr>
          <p:cNvSpPr txBox="1"/>
          <p:nvPr/>
        </p:nvSpPr>
        <p:spPr>
          <a:xfrm>
            <a:off x="1368731" y="2202813"/>
            <a:ext cx="986163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The Innovation phase is a crucial step in turning our design thinking concept into a practical solution for</a:t>
            </a:r>
            <a:r>
              <a:rPr lang="en-IN" sz="28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28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Cloud Application Development</a:t>
            </a:r>
            <a:r>
              <a:rPr lang="en-I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. By following these structured steps, we aim to address the environmental challenges effectively and make a positive impact on sustainability efforts.</a:t>
            </a:r>
            <a:r>
              <a:rPr lang="en-US" sz="2800" dirty="0">
                <a:solidFill>
                  <a:schemeClr val="bg1"/>
                </a:solidFill>
              </a:rPr>
              <a:t> IBM Cloud Visual Recognition empowers businesses and developers to build intelligent applications that can accurately analyze and understand images. </a:t>
            </a:r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Latha" panose="020B0604020202020204" pitchFamily="34" charset="0"/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9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284</TotalTime>
  <Words>481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Bierstadt</vt:lpstr>
      <vt:lpstr>Calibri</vt:lpstr>
      <vt:lpstr>Courier New</vt:lpstr>
      <vt:lpstr>Open Sans</vt:lpstr>
      <vt:lpstr>Posterama</vt:lpstr>
      <vt:lpstr>Posterama Bold</vt:lpstr>
      <vt:lpstr>Office Theme</vt:lpstr>
      <vt:lpstr>Image Recognition with IBM Cloud Visual Recognition      Phase 2: Innovation</vt:lpstr>
      <vt:lpstr>About us</vt:lpstr>
      <vt:lpstr>What is Image Recognition?</vt:lpstr>
      <vt:lpstr>PowerPoint Presentation</vt:lpstr>
      <vt:lpstr>PowerPoint Presentation</vt:lpstr>
      <vt:lpstr>PowerPoint Presentation</vt:lpstr>
      <vt:lpstr>Image recognition is one of the problems being solved within the computer vision field: 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Recognition with IBM Cloud Visual Recognition      Phase 2: Innovation</dc:title>
  <dc:creator>Vaithi Sri</dc:creator>
  <cp:lastModifiedBy>Vaithi Sri</cp:lastModifiedBy>
  <cp:revision>5</cp:revision>
  <dcterms:created xsi:type="dcterms:W3CDTF">2023-10-03T06:08:50Z</dcterms:created>
  <dcterms:modified xsi:type="dcterms:W3CDTF">2023-10-10T05:04:48Z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